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7DED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10/2/2013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10/2/2013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10/2/2013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10/2/2013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10/2/2013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10/2/2013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10/2/2013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560174">
            <a:off x="915062" y="2686274"/>
            <a:ext cx="9448800" cy="1825096"/>
          </a:xfrm>
        </p:spPr>
        <p:txBody>
          <a:bodyPr>
            <a:noAutofit/>
          </a:bodyPr>
          <a:lstStyle/>
          <a:p>
            <a:r>
              <a:rPr lang="en-GB" sz="9600" dirty="0" smtClean="0">
                <a:solidFill>
                  <a:srgbClr val="FF3399"/>
                </a:solidFill>
              </a:rPr>
              <a:t>All about kids club</a:t>
            </a:r>
            <a:endParaRPr lang="en-GB" sz="9600" dirty="0">
              <a:solidFill>
                <a:srgbClr val="FF3399"/>
              </a:solidFill>
            </a:endParaRPr>
          </a:p>
        </p:txBody>
      </p:sp>
      <p:sp>
        <p:nvSpPr>
          <p:cNvPr id="3" name="Subtitle 2"/>
          <p:cNvSpPr>
            <a:spLocks noGrp="1"/>
          </p:cNvSpPr>
          <p:nvPr>
            <p:ph type="subTitle" idx="1"/>
          </p:nvPr>
        </p:nvSpPr>
        <p:spPr>
          <a:xfrm>
            <a:off x="993228" y="4767318"/>
            <a:ext cx="9448800" cy="685800"/>
          </a:xfrm>
        </p:spPr>
        <p:txBody>
          <a:bodyPr/>
          <a:lstStyle/>
          <a:p>
            <a:r>
              <a:rPr lang="en-GB" dirty="0" smtClean="0"/>
              <a:t>By </a:t>
            </a:r>
            <a:r>
              <a:rPr lang="en-GB" dirty="0" err="1" smtClean="0"/>
              <a:t>evie</a:t>
            </a:r>
            <a:r>
              <a:rPr lang="en-GB" smtClean="0"/>
              <a:t>  aged 9</a:t>
            </a:r>
            <a:endParaRPr lang="en-GB" dirty="0"/>
          </a:p>
        </p:txBody>
      </p:sp>
    </p:spTree>
    <p:extLst>
      <p:ext uri="{BB962C8B-B14F-4D97-AF65-F5344CB8AC3E}">
        <p14:creationId xmlns:p14="http://schemas.microsoft.com/office/powerpoint/2010/main" val="31313326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kids club is ;-0</a:t>
            </a:r>
            <a:endParaRPr lang="en-GB" dirty="0"/>
          </a:p>
        </p:txBody>
      </p:sp>
      <p:sp>
        <p:nvSpPr>
          <p:cNvPr id="3" name="Content Placeholder 2"/>
          <p:cNvSpPr>
            <a:spLocks noGrp="1"/>
          </p:cNvSpPr>
          <p:nvPr>
            <p:ph sz="half" idx="1"/>
          </p:nvPr>
        </p:nvSpPr>
        <p:spPr/>
        <p:txBody>
          <a:bodyPr/>
          <a:lstStyle/>
          <a:p>
            <a:r>
              <a:rPr lang="en-GB" dirty="0" smtClean="0">
                <a:solidFill>
                  <a:srgbClr val="7030A0"/>
                </a:solidFill>
              </a:rPr>
              <a:t>Kids club is a fun place for kids to play after school when your parents are at work or have things to do, it helps your children build confidence at being creative and doing fun stuff and always doing activities. Like drawing pictures' like this one molly Alan did.</a:t>
            </a:r>
            <a:endParaRPr lang="en-GB" dirty="0">
              <a:solidFill>
                <a:srgbClr val="7030A0"/>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194559"/>
            <a:ext cx="5334000" cy="3559855"/>
          </a:xfrm>
        </p:spPr>
      </p:pic>
    </p:spTree>
    <p:extLst>
      <p:ext uri="{BB962C8B-B14F-4D97-AF65-F5344CB8AC3E}">
        <p14:creationId xmlns:p14="http://schemas.microsoft.com/office/powerpoint/2010/main" val="756816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Who works at kids </a:t>
            </a:r>
            <a:r>
              <a:rPr lang="en-GB" dirty="0" err="1" smtClean="0">
                <a:solidFill>
                  <a:srgbClr val="00B050"/>
                </a:solidFill>
              </a:rPr>
              <a:t>ciub</a:t>
            </a:r>
            <a:endParaRPr lang="en-GB" dirty="0">
              <a:solidFill>
                <a:srgbClr val="00B050"/>
              </a:solidFill>
            </a:endParaRPr>
          </a:p>
        </p:txBody>
      </p:sp>
      <p:sp>
        <p:nvSpPr>
          <p:cNvPr id="3" name="Content Placeholder 2"/>
          <p:cNvSpPr>
            <a:spLocks noGrp="1"/>
          </p:cNvSpPr>
          <p:nvPr>
            <p:ph sz="half" idx="1"/>
          </p:nvPr>
        </p:nvSpPr>
        <p:spPr/>
        <p:txBody>
          <a:bodyPr/>
          <a:lstStyle/>
          <a:p>
            <a:r>
              <a:rPr lang="en-GB" dirty="0" smtClean="0">
                <a:solidFill>
                  <a:srgbClr val="00B050"/>
                </a:solidFill>
              </a:rPr>
              <a:t>Kelly ,Tina ,Emma M Emma S, </a:t>
            </a:r>
            <a:r>
              <a:rPr lang="en-GB" dirty="0" err="1" smtClean="0">
                <a:solidFill>
                  <a:srgbClr val="00B050"/>
                </a:solidFill>
              </a:rPr>
              <a:t>Triner</a:t>
            </a:r>
            <a:endParaRPr lang="en-GB" dirty="0">
              <a:solidFill>
                <a:srgbClr val="00B050"/>
              </a:solidFill>
            </a:endParaRPr>
          </a:p>
          <a:p>
            <a:r>
              <a:rPr lang="en-GB" dirty="0" smtClean="0">
                <a:solidFill>
                  <a:srgbClr val="00B050"/>
                </a:solidFill>
              </a:rPr>
              <a:t>Stacy , Tarrasa, Beth , Leonie  ,Nike ,.All these people work here there are more people that work here are just some  examples</a:t>
            </a:r>
          </a:p>
          <a:p>
            <a:r>
              <a:rPr lang="en-GB" dirty="0" smtClean="0"/>
              <a:t/>
            </a:r>
            <a:br>
              <a:rPr lang="en-GB" dirty="0" smtClean="0"/>
            </a:b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52578" y="2471511"/>
            <a:ext cx="4953622" cy="4024313"/>
          </a:xfrm>
        </p:spPr>
      </p:pic>
    </p:spTree>
    <p:extLst>
      <p:ext uri="{BB962C8B-B14F-4D97-AF65-F5344CB8AC3E}">
        <p14:creationId xmlns:p14="http://schemas.microsoft.com/office/powerpoint/2010/main" val="514501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solidFill>
                  <a:srgbClr val="FF0000"/>
                </a:solidFill>
              </a:rPr>
              <a:t>Where we play</a:t>
            </a:r>
            <a:endParaRPr lang="en-GB" sz="6000" dirty="0">
              <a:solidFill>
                <a:srgbClr val="FF0000"/>
              </a:solidFill>
            </a:endParaRPr>
          </a:p>
        </p:txBody>
      </p:sp>
      <p:sp>
        <p:nvSpPr>
          <p:cNvPr id="3" name="Content Placeholder 2"/>
          <p:cNvSpPr>
            <a:spLocks noGrp="1"/>
          </p:cNvSpPr>
          <p:nvPr>
            <p:ph sz="half" idx="1"/>
          </p:nvPr>
        </p:nvSpPr>
        <p:spPr/>
        <p:txBody>
          <a:bodyPr/>
          <a:lstStyle/>
          <a:p>
            <a:r>
              <a:rPr lang="en-GB" dirty="0" smtClean="0">
                <a:solidFill>
                  <a:srgbClr val="FF0000"/>
                </a:solidFill>
              </a:rPr>
              <a:t>We play out side on ruder tarmac with lots of equipment to play with , and a grass area with a dig tunnel at the end of the grass And a growing area to lean in and to smell all  the flowers .</a:t>
            </a:r>
            <a:endParaRPr lang="en-GB" dirty="0">
              <a:solidFill>
                <a:srgbClr val="FF0000"/>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461266"/>
            <a:ext cx="5334000" cy="3757418"/>
          </a:xfrm>
        </p:spPr>
      </p:pic>
    </p:spTree>
    <p:extLst>
      <p:ext uri="{BB962C8B-B14F-4D97-AF65-F5344CB8AC3E}">
        <p14:creationId xmlns:p14="http://schemas.microsoft.com/office/powerpoint/2010/main" val="4618300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a:t>
            </a:r>
            <a:r>
              <a:rPr lang="en-GB" smtClean="0"/>
              <a:t>kids club</a:t>
            </a:r>
            <a:br>
              <a:rPr lang="en-GB" smtClean="0"/>
            </a:br>
            <a:endParaRPr lang="en-GB"/>
          </a:p>
        </p:txBody>
      </p:sp>
      <p:sp>
        <p:nvSpPr>
          <p:cNvPr id="3" name="Content Placeholder 2"/>
          <p:cNvSpPr>
            <a:spLocks noGrp="1"/>
          </p:cNvSpPr>
          <p:nvPr>
            <p:ph sz="half" idx="1"/>
          </p:nvPr>
        </p:nvSpPr>
        <p:spPr/>
        <p:txBody>
          <a:bodyPr/>
          <a:lstStyle/>
          <a:p>
            <a:r>
              <a:rPr lang="en-GB" dirty="0" smtClean="0">
                <a:solidFill>
                  <a:srgbClr val="7DEDE2"/>
                </a:solidFill>
              </a:rPr>
              <a:t>This is Kids club is   where we all play and have fun to gather as a team   as friends , all together . Kids club is a special place for everyone . we are family.</a:t>
            </a:r>
            <a:endParaRPr lang="en-GB" dirty="0">
              <a:solidFill>
                <a:srgbClr val="7DEDE2"/>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62389" y="2193925"/>
            <a:ext cx="4953622" cy="4191109"/>
          </a:xfrm>
        </p:spPr>
      </p:pic>
    </p:spTree>
    <p:extLst>
      <p:ext uri="{BB962C8B-B14F-4D97-AF65-F5344CB8AC3E}">
        <p14:creationId xmlns:p14="http://schemas.microsoft.com/office/powerpoint/2010/main" val="3351271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99"/>
                </a:solidFill>
              </a:rPr>
              <a:t>Thanks for watching</a:t>
            </a:r>
            <a:endParaRPr lang="en-GB" dirty="0">
              <a:solidFill>
                <a:srgbClr val="FF3399"/>
              </a:solidFill>
            </a:endParaRPr>
          </a:p>
        </p:txBody>
      </p:sp>
      <p:sp>
        <p:nvSpPr>
          <p:cNvPr id="3" name="Content Placeholder 2"/>
          <p:cNvSpPr>
            <a:spLocks noGrp="1"/>
          </p:cNvSpPr>
          <p:nvPr>
            <p:ph sz="half" idx="1"/>
          </p:nvPr>
        </p:nvSpPr>
        <p:spPr/>
        <p:txBody>
          <a:bodyPr>
            <a:normAutofit/>
          </a:bodyPr>
          <a:lstStyle/>
          <a:p>
            <a:r>
              <a:rPr lang="en-GB" sz="4400" dirty="0" smtClean="0">
                <a:solidFill>
                  <a:srgbClr val="FF3399"/>
                </a:solidFill>
              </a:rPr>
              <a:t>Thank you for watching my power point about  kids club</a:t>
            </a:r>
            <a:r>
              <a:rPr lang="en-GB" sz="4400" dirty="0" smtClean="0">
                <a:solidFill>
                  <a:srgbClr val="FF3399"/>
                </a:solidFill>
                <a:sym typeface="Wingdings" panose="05000000000000000000" pitchFamily="2" charset="2"/>
              </a:rPr>
              <a:t>;-0</a:t>
            </a:r>
            <a:endParaRPr lang="en-GB" sz="4400" dirty="0">
              <a:solidFill>
                <a:srgbClr val="FF3399"/>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62389" y="2193925"/>
            <a:ext cx="4953622" cy="4024313"/>
          </a:xfrm>
        </p:spPr>
      </p:pic>
    </p:spTree>
    <p:extLst>
      <p:ext uri="{BB962C8B-B14F-4D97-AF65-F5344CB8AC3E}">
        <p14:creationId xmlns:p14="http://schemas.microsoft.com/office/powerpoint/2010/main" val="23733077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87</TotalTime>
  <Words>210</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vt:lpstr>
      <vt:lpstr>Vapor Trail</vt:lpstr>
      <vt:lpstr>All about kids club</vt:lpstr>
      <vt:lpstr>What kids club is ;-0</vt:lpstr>
      <vt:lpstr>Who works at kids ciub</vt:lpstr>
      <vt:lpstr>Where we play</vt:lpstr>
      <vt:lpstr>This is kids club </vt:lpstr>
      <vt:lpstr>Thanks for watching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kids club</dc:title>
  <dc:creator>User</dc:creator>
  <cp:lastModifiedBy>User</cp:lastModifiedBy>
  <cp:revision>13</cp:revision>
  <dcterms:created xsi:type="dcterms:W3CDTF">2013-09-30T15:31:12Z</dcterms:created>
  <dcterms:modified xsi:type="dcterms:W3CDTF">2013-10-02T06:56:39Z</dcterms:modified>
</cp:coreProperties>
</file>